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62" r:id="rId4"/>
    <p:sldId id="279" r:id="rId5"/>
    <p:sldId id="28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/>
              <a:t>Semaine 2</a:t>
            </a:r>
            <a:endParaRPr lang="fr-FR" sz="4400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07"/>
          <a:stretch/>
        </p:blipFill>
        <p:spPr>
          <a:xfrm>
            <a:off x="0" y="1"/>
            <a:ext cx="801715" cy="95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0" y="445982"/>
            <a:ext cx="525061" cy="606963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74B9C0A1-88D9-47B3-80F9-B23C86D2B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D9E243C-7373-456E-B359-21DF7F7AF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</a:t>
            </a:r>
            <a:r>
              <a:rPr lang="fr-FR" sz="4400" dirty="0">
                <a:latin typeface="Cursive standard" pitchFamily="2" charset="0"/>
              </a:rPr>
              <a:t>B – D - ? 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77DBC514-2BF9-4C7A-B0EA-EC6A0C475846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23022976-BB67-4FB2-863A-3996E38DA21B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>
                <a:solidFill>
                  <a:srgbClr val="9EC979"/>
                </a:solidFill>
              </a:rPr>
              <a:t>Je copie le poème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D84B1F9-7105-4DB0-B626-5DF2059BCF0A}"/>
              </a:ext>
            </a:extLst>
          </p:cNvPr>
          <p:cNvSpPr txBox="1"/>
          <p:nvPr/>
        </p:nvSpPr>
        <p:spPr>
          <a:xfrm>
            <a:off x="718458" y="1267887"/>
            <a:ext cx="61885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Copie le poème que tu as choisi.</a:t>
            </a:r>
          </a:p>
          <a:p>
            <a:r>
              <a:rPr lang="fr-FR" sz="3600" dirty="0"/>
              <a:t>Prends ton temps.</a:t>
            </a:r>
          </a:p>
          <a:p>
            <a:r>
              <a:rPr lang="fr-FR" sz="3600" dirty="0"/>
              <a:t>Corrige-toi.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343A524-DA93-402D-B948-4888571A18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740" y="3429000"/>
            <a:ext cx="3687426" cy="2306562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38BBBA3-4F78-1D55-A5B9-78173A2F6D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1133"/>
          <a:stretch/>
        </p:blipFill>
        <p:spPr>
          <a:xfrm>
            <a:off x="0" y="445982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A9FFEE4D-E138-4FBF-82D8-01A73FFA3431}"/>
              </a:ext>
            </a:extLst>
          </p:cNvPr>
          <p:cNvSpPr txBox="1">
            <a:spLocks/>
          </p:cNvSpPr>
          <p:nvPr/>
        </p:nvSpPr>
        <p:spPr>
          <a:xfrm>
            <a:off x="271537" y="5878287"/>
            <a:ext cx="7931224" cy="7750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20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None/>
              <a:defRPr/>
            </a:pPr>
            <a:r>
              <a:rPr lang="fr-FR" sz="20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800" i="1" dirty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ACC9CA6-C2BA-4328-8AD9-3B224CC13FBB}"/>
              </a:ext>
            </a:extLst>
          </p:cNvPr>
          <p:cNvSpPr txBox="1"/>
          <p:nvPr/>
        </p:nvSpPr>
        <p:spPr>
          <a:xfrm>
            <a:off x="975254" y="733770"/>
            <a:ext cx="4464579" cy="2381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solidFill>
                  <a:srgbClr val="9EC97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Jeu l’interrogateur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dirty="0">
              <a:solidFill>
                <a:srgbClr val="9EC97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 </a:t>
            </a:r>
            <a:r>
              <a:rPr lang="fr-FR" sz="3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le cahier compléter des cartes.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A524F4E-966D-65CE-A0E3-86762A603F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0" y="445982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51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1D77F80-FC3E-46F7-99D0-2F74110E460B}"/>
              </a:ext>
            </a:extLst>
          </p:cNvPr>
          <p:cNvSpPr txBox="1"/>
          <p:nvPr/>
        </p:nvSpPr>
        <p:spPr>
          <a:xfrm>
            <a:off x="103783" y="609752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80A35C10-F2C6-45E5-A874-EACCC68E9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à la forme négative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06906E0-A864-44A7-B2DF-888B75B37F2D}"/>
              </a:ext>
            </a:extLst>
          </p:cNvPr>
          <p:cNvSpPr txBox="1"/>
          <p:nvPr/>
        </p:nvSpPr>
        <p:spPr>
          <a:xfrm>
            <a:off x="852621" y="1688062"/>
            <a:ext cx="4464579" cy="26877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Écrire 3 phrases sur le modèle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effectLst/>
                <a:latin typeface="Marianne" panose="020000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À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 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ans, les enfants ne </a:t>
            </a:r>
            <a:r>
              <a:rPr lang="fr-FR" sz="2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conduisent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pas et ne </a:t>
            </a:r>
            <a:r>
              <a:rPr lang="fr-FR" sz="2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montent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jamais </a:t>
            </a:r>
            <a:r>
              <a:rPr lang="fr-FR" sz="24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l’avant.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F40ECE2-4803-2ADC-9061-2C5911ACDE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33"/>
          <a:stretch/>
        </p:blipFill>
        <p:spPr>
          <a:xfrm>
            <a:off x="0" y="445982"/>
            <a:ext cx="525061" cy="6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116</Words>
  <Application>Microsoft Office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Marianne</vt:lpstr>
      <vt:lpstr>Thème Office</vt:lpstr>
      <vt:lpstr>Activités d’écriture</vt:lpstr>
      <vt:lpstr>Je copie :</vt:lpstr>
      <vt:lpstr>Présentation PowerPoint</vt:lpstr>
      <vt:lpstr>Présentation PowerPoint</vt:lpstr>
      <vt:lpstr>J’écris à la forme négative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25</cp:revision>
  <dcterms:created xsi:type="dcterms:W3CDTF">2021-07-17T07:25:24Z</dcterms:created>
  <dcterms:modified xsi:type="dcterms:W3CDTF">2022-08-25T14:13:12Z</dcterms:modified>
</cp:coreProperties>
</file>